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9"/>
  </p:handoutMasterIdLst>
  <p:sldIdLst>
    <p:sldId id="257" r:id="rId3"/>
    <p:sldId id="258" r:id="rId5"/>
    <p:sldId id="260" r:id="rId6"/>
    <p:sldId id="261" r:id="rId7"/>
    <p:sldId id="259" r:id="rId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openxmlformats.org/officeDocument/2006/relationships/tags" Target="../tags/tag3.xml"/><Relationship Id="rId4" Type="http://schemas.openxmlformats.org/officeDocument/2006/relationships/image" Target="../media/image2.tiff"/><Relationship Id="rId3" Type="http://schemas.openxmlformats.org/officeDocument/2006/relationships/tags" Target="../tags/tag2.xml"/><Relationship Id="rId2" Type="http://schemas.openxmlformats.org/officeDocument/2006/relationships/image" Target="../media/image1.tiff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effectLst/>
              </a:rPr>
              <a:t>跟我一起学</a:t>
            </a:r>
            <a:r>
              <a:rPr lang="en-US" altLang="zh-CN" dirty="0">
                <a:effectLst/>
              </a:rPr>
              <a:t>Flutter</a:t>
            </a:r>
            <a:endParaRPr lang="en-US" altLang="zh-CN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</a:rPr>
              <a:t>欧阳锋</a:t>
            </a:r>
            <a:r>
              <a:rPr lang="zh-CN" altLang="en-US" dirty="0">
                <a:latin typeface="+mn-lt"/>
              </a:rPr>
              <a:t>工作室</a:t>
            </a:r>
            <a:endParaRPr lang="zh-CN" altLang="en-US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-635" y="2613025"/>
            <a:ext cx="12192635" cy="116522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zh-CN" altLang="en-US" sz="4000"/>
              <a:t>第十七课、Flutter项目实战之DogGallery（一）</a:t>
            </a:r>
            <a:endParaRPr lang="zh-CN" altLang="en-US" sz="4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13080" y="422275"/>
            <a:ext cx="2701925" cy="585724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91965" y="441325"/>
            <a:ext cx="2693670" cy="58388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0850" y="419100"/>
            <a:ext cx="2694305" cy="583946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接口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https://thedogapi.com/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接口文档</a:t>
            </a:r>
            <a:r>
              <a:rPr lang="zh-CN" altLang="en-US"/>
              <a:t>地址：https://developers.thecatapi.com/view-account/ylX4blBYT9FaoVd6OhvR?report=bOoHBz-8t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附录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课件</a:t>
            </a:r>
            <a:r>
              <a:rPr lang="en-US" altLang="zh-CN"/>
              <a:t>And</a:t>
            </a:r>
            <a:r>
              <a:rPr lang="zh-CN" altLang="en-US"/>
              <a:t>源码：https://github.com/yuanhoujun/flutter-basic-tutorial.git</a:t>
            </a:r>
            <a:endParaRPr lang="zh-CN" altLang="en-US"/>
          </a:p>
          <a:p>
            <a:r>
              <a:rPr lang="en-US" altLang="zh-CN"/>
              <a:t>QQ</a:t>
            </a:r>
            <a:r>
              <a:rPr lang="zh-CN" altLang="en-US"/>
              <a:t>交流群：329673958</a:t>
            </a:r>
            <a:endParaRPr lang="zh-CN" altLang="en-US"/>
          </a:p>
          <a:p>
            <a:r>
              <a:rPr lang="zh-CN" altLang="en-US"/>
              <a:t>微信公众号</a:t>
            </a:r>
            <a:r>
              <a:rPr lang="en-US" altLang="zh-CN"/>
              <a:t>1</a:t>
            </a:r>
            <a:r>
              <a:rPr lang="zh-CN" altLang="en-US"/>
              <a:t>：欧阳锋</a:t>
            </a:r>
            <a:r>
              <a:rPr lang="zh-CN" altLang="en-US"/>
              <a:t>工作室</a:t>
            </a:r>
            <a:endParaRPr lang="zh-CN" altLang="en-US"/>
          </a:p>
          <a:p>
            <a:r>
              <a:rPr lang="zh-CN" altLang="en-US"/>
              <a:t>微信公众号</a:t>
            </a:r>
            <a:r>
              <a:rPr lang="en-US" altLang="zh-CN"/>
              <a:t>2</a:t>
            </a:r>
            <a:r>
              <a:rPr lang="zh-CN" altLang="en-US"/>
              <a:t>：</a:t>
            </a:r>
            <a:r>
              <a:rPr lang="en-US" altLang="zh-CN"/>
              <a:t>1XCode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</Words>
  <Application>WPS 文字</Application>
  <PresentationFormat>宽屏</PresentationFormat>
  <Paragraphs>20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WPS</vt:lpstr>
      <vt:lpstr>跟我一起学Flutter</vt:lpstr>
      <vt:lpstr>PowerPoint 演示文稿</vt:lpstr>
      <vt:lpstr>裁剪组件主要用于对组件进行裁切</vt:lpstr>
      <vt:lpstr>PowerPoint 演示文稿</vt:lpstr>
      <vt:lpstr>附录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欧阳锋</cp:lastModifiedBy>
  <cp:revision>11</cp:revision>
  <dcterms:created xsi:type="dcterms:W3CDTF">2024-04-19T09:04:45Z</dcterms:created>
  <dcterms:modified xsi:type="dcterms:W3CDTF">2024-04-19T09:04:45Z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2052-6.5.2.8766</vt:lpwstr>
  </property>
  <property fmtid="{D5CDD505-2E9C-101B-9397-08002B2CF9AE}" pid="3" name="ICV">
    <vt:lpwstr>4541614F48AC12F2FD260D66106B76F8_41</vt:lpwstr>
  </property>
</Properties>
</file>

<file path=docProps/thumbnail.jpeg>
</file>